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62" r:id="rId3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30"/>
    <a:srgbClr val="F2F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31"/>
    <p:restoredTop sz="96327"/>
  </p:normalViewPr>
  <p:slideViewPr>
    <p:cSldViewPr>
      <p:cViewPr varScale="1">
        <p:scale>
          <a:sx n="148" d="100"/>
          <a:sy n="148" d="100"/>
        </p:scale>
        <p:origin x="184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P - 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2596" y="2648810"/>
            <a:ext cx="8208911" cy="57101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Museo Sans 500" pitchFamily="50" charset="0"/>
              </a:defRPr>
            </a:lvl1pPr>
          </a:lstStyle>
          <a:p>
            <a:pPr lvl="0"/>
            <a:r>
              <a:rPr lang="nl-NL" dirty="0"/>
              <a:t>over twee regels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959423"/>
            <a:ext cx="8208912" cy="540319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E38530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Titel presentatie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5" y="3638898"/>
            <a:ext cx="8208912" cy="703700"/>
          </a:xfrm>
        </p:spPr>
        <p:txBody>
          <a:bodyPr>
            <a:normAutofit/>
          </a:bodyPr>
          <a:lstStyle>
            <a:lvl1pPr algn="ctr">
              <a:lnSpc>
                <a:spcPts val="1500"/>
              </a:lnSpc>
              <a:spcBef>
                <a:spcPts val="0"/>
              </a:spcBef>
              <a:defRPr sz="1200" baseline="0">
                <a:latin typeface="Museo Sans 500" pitchFamily="50" charset="0"/>
              </a:defRPr>
            </a:lvl1pPr>
          </a:lstStyle>
          <a:p>
            <a:pPr lvl="0"/>
            <a:r>
              <a:rPr lang="nl-NL" dirty="0"/>
              <a:t>Naam presentator / subtitel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36592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P -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D6156-0ECF-074E-9564-996EBBD84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046" y="918867"/>
            <a:ext cx="6487321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Tussenkop </a:t>
            </a:r>
            <a:r>
              <a:rPr lang="nl-NL" dirty="0" err="1"/>
              <a:t>Museo</a:t>
            </a:r>
            <a:r>
              <a:rPr lang="nl-NL" dirty="0"/>
              <a:t> Sans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C60539-AD83-E44B-B41F-49A2FDD44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905037"/>
            <a:ext cx="6480720" cy="2754945"/>
          </a:xfrm>
        </p:spPr>
        <p:txBody>
          <a:bodyPr/>
          <a:lstStyle>
            <a:lvl3pPr marL="0" marR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</a:lstStyle>
          <a:p>
            <a:pPr marL="0" marR="0" lvl="2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Platte tekst </a:t>
            </a:r>
            <a:r>
              <a:rPr lang="nl-NL" dirty="0" err="1"/>
              <a:t>Arial</a:t>
            </a:r>
            <a:r>
              <a:rPr lang="nl-NL" dirty="0"/>
              <a:t>. Dit is een dia met alleen tussenkop en tekst. Maak de tekst niet te lang, maar houd het kort. Platte tekst </a:t>
            </a:r>
            <a:r>
              <a:rPr lang="nl-NL" dirty="0" err="1"/>
              <a:t>Arial</a:t>
            </a:r>
            <a:r>
              <a:rPr lang="nl-NL" dirty="0"/>
              <a:t>. Dit is een dia met alleen tussenkop en tekst. Maak de tekst niet te lang, maar houd het kort. </a:t>
            </a:r>
          </a:p>
        </p:txBody>
      </p:sp>
      <p:sp>
        <p:nvSpPr>
          <p:cNvPr id="7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7744" y="4626228"/>
            <a:ext cx="6080440" cy="504056"/>
          </a:xfrm>
        </p:spPr>
        <p:txBody>
          <a:bodyPr>
            <a:normAutofit/>
          </a:bodyPr>
          <a:lstStyle>
            <a:lvl1pPr>
              <a:defRPr sz="750" spc="70" baseline="0">
                <a:solidFill>
                  <a:srgbClr val="E38530"/>
                </a:solidFill>
                <a:latin typeface="Museo Sans 700" pitchFamily="50" charset="0"/>
              </a:defRPr>
            </a:lvl1pPr>
          </a:lstStyle>
          <a:p>
            <a:pPr lvl="0"/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08519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P - bulle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D6156-0ECF-074E-9564-996EBBD84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3728" y="843795"/>
            <a:ext cx="8229600" cy="857250"/>
          </a:xfrm>
        </p:spPr>
        <p:txBody>
          <a:bodyPr/>
          <a:lstStyle/>
          <a:p>
            <a:r>
              <a:rPr lang="nl-NL" dirty="0"/>
              <a:t>Tussenkop </a:t>
            </a:r>
            <a:r>
              <a:rPr lang="nl-NL" dirty="0" err="1"/>
              <a:t>museo</a:t>
            </a:r>
            <a:r>
              <a:rPr lang="nl-NL" dirty="0"/>
              <a:t> sans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0628312-E7A9-8145-B2C1-E78A10D8C8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24075" y="1924050"/>
            <a:ext cx="6048375" cy="2160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dirty="0" err="1"/>
              <a:t>Bullet</a:t>
            </a:r>
            <a:r>
              <a:rPr lang="nl-NL" dirty="0"/>
              <a:t> 1</a:t>
            </a:r>
          </a:p>
          <a:p>
            <a:pPr lvl="0"/>
            <a:r>
              <a:rPr lang="nl-NL" dirty="0" err="1"/>
              <a:t>Bullet</a:t>
            </a:r>
            <a:r>
              <a:rPr lang="nl-NL" dirty="0"/>
              <a:t> 2</a:t>
            </a:r>
          </a:p>
          <a:p>
            <a:pPr lvl="0"/>
            <a:r>
              <a:rPr lang="nl-NL" dirty="0" err="1"/>
              <a:t>Bullet</a:t>
            </a:r>
            <a:r>
              <a:rPr lang="nl-NL" dirty="0"/>
              <a:t> 3</a:t>
            </a:r>
          </a:p>
          <a:p>
            <a:pPr lvl="0"/>
            <a:r>
              <a:rPr lang="nl-NL" dirty="0" err="1"/>
              <a:t>Bullet</a:t>
            </a:r>
            <a:r>
              <a:rPr lang="nl-NL" dirty="0"/>
              <a:t> 4</a:t>
            </a:r>
          </a:p>
        </p:txBody>
      </p:sp>
      <p:sp>
        <p:nvSpPr>
          <p:cNvPr id="5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7744" y="4626228"/>
            <a:ext cx="6080440" cy="504056"/>
          </a:xfrm>
        </p:spPr>
        <p:txBody>
          <a:bodyPr>
            <a:normAutofit/>
          </a:bodyPr>
          <a:lstStyle>
            <a:lvl1pPr>
              <a:defRPr sz="750" spc="70" baseline="0">
                <a:solidFill>
                  <a:srgbClr val="E38530"/>
                </a:solidFill>
                <a:latin typeface="Museo Sans 700" pitchFamily="50" charset="0"/>
              </a:defRPr>
            </a:lvl1pPr>
          </a:lstStyle>
          <a:p>
            <a:pPr lvl="0"/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389120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P - diagram-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1476374" y="1203597"/>
            <a:ext cx="4103737" cy="3023915"/>
          </a:xfrm>
          <a:solidFill>
            <a:schemeClr val="bg2"/>
          </a:solidFill>
        </p:spPr>
        <p:txBody>
          <a:bodyPr anchor="t" anchorCtr="1">
            <a:normAutofit/>
          </a:bodyPr>
          <a:lstStyle>
            <a:lvl1pPr algn="ctr">
              <a:defRPr sz="1000" baseline="0"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90D6156-0ECF-074E-9564-996EBBD84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633" y="918867"/>
            <a:ext cx="324036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Tussenkop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ABC60539-AD83-E44B-B41F-49A2FDD44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4128" y="1897270"/>
            <a:ext cx="3240360" cy="2330664"/>
          </a:xfrm>
        </p:spPr>
        <p:txBody>
          <a:bodyPr/>
          <a:lstStyle>
            <a:lvl3pPr marL="0" marR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3pPr>
          </a:lstStyle>
          <a:p>
            <a:pPr marL="0" marR="0" lvl="2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Platte tekst of </a:t>
            </a:r>
            <a:r>
              <a:rPr lang="nl-NL" dirty="0" err="1"/>
              <a:t>bullet</a:t>
            </a:r>
            <a:r>
              <a:rPr lang="nl-NL" dirty="0"/>
              <a:t>-punten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7744" y="4626228"/>
            <a:ext cx="6080440" cy="504056"/>
          </a:xfrm>
        </p:spPr>
        <p:txBody>
          <a:bodyPr>
            <a:normAutofit/>
          </a:bodyPr>
          <a:lstStyle>
            <a:lvl1pPr>
              <a:defRPr sz="750" spc="70" baseline="0">
                <a:solidFill>
                  <a:srgbClr val="E38530"/>
                </a:solidFill>
                <a:latin typeface="Museo Sans 700" pitchFamily="50" charset="0"/>
              </a:defRPr>
            </a:lvl1pPr>
          </a:lstStyle>
          <a:p>
            <a:pPr lvl="0"/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2249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P - tekst+foto 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D6156-0ECF-074E-9564-996EBBD84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047" y="918867"/>
            <a:ext cx="367901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Tussenkop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C60539-AD83-E44B-B41F-49A2FDD44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905037"/>
            <a:ext cx="3672408" cy="2754945"/>
          </a:xfrm>
        </p:spPr>
        <p:txBody>
          <a:bodyPr/>
          <a:lstStyle>
            <a:lvl3pPr marL="0" marR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</a:lstStyle>
          <a:p>
            <a:pPr marL="0" marR="0" lvl="2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Platte tekst </a:t>
            </a:r>
            <a:r>
              <a:rPr lang="nl-NL" dirty="0" err="1"/>
              <a:t>Arial</a:t>
            </a:r>
            <a:r>
              <a:rPr lang="nl-NL" dirty="0"/>
              <a:t>. Dit is een dia met tussenkop, tekst en een vierkante afbeelding. Maak de tekst niet te lang, maar houd het kort.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/>
          </p:nvPr>
        </p:nvSpPr>
        <p:spPr>
          <a:xfrm>
            <a:off x="5364088" y="1232436"/>
            <a:ext cx="2788904" cy="2788905"/>
          </a:xfrm>
          <a:solidFill>
            <a:schemeClr val="bg2"/>
          </a:solidFill>
          <a:ln w="76200" cap="sq">
            <a:solidFill>
              <a:schemeClr val="bg2"/>
            </a:solidFill>
            <a:miter lim="800000"/>
          </a:ln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7744" y="4626228"/>
            <a:ext cx="6080440" cy="504056"/>
          </a:xfrm>
        </p:spPr>
        <p:txBody>
          <a:bodyPr>
            <a:normAutofit/>
          </a:bodyPr>
          <a:lstStyle>
            <a:lvl1pPr>
              <a:defRPr sz="750" spc="70" baseline="0">
                <a:solidFill>
                  <a:srgbClr val="E38530"/>
                </a:solidFill>
                <a:latin typeface="Museo Sans 700" pitchFamily="50" charset="0"/>
              </a:defRPr>
            </a:lvl1pPr>
          </a:lstStyle>
          <a:p>
            <a:pPr lvl="0"/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79241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OP - tekst+foto 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D6156-0ECF-074E-9564-996EBBD84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047" y="918867"/>
            <a:ext cx="367901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Tussenkop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C60539-AD83-E44B-B41F-49A2FDD44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3648" y="1905037"/>
            <a:ext cx="3672408" cy="2754945"/>
          </a:xfrm>
        </p:spPr>
        <p:txBody>
          <a:bodyPr/>
          <a:lstStyle>
            <a:lvl3pPr marL="0" marR="0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3pPr>
          </a:lstStyle>
          <a:p>
            <a:pPr marL="0" marR="0" lvl="2" indent="0" algn="l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Platte tekst </a:t>
            </a:r>
            <a:r>
              <a:rPr lang="nl-NL" dirty="0" err="1"/>
              <a:t>Arial</a:t>
            </a:r>
            <a:r>
              <a:rPr lang="nl-NL" dirty="0"/>
              <a:t>. Dit is een dia met tussenkop, tekst en ruimte voor een ronde afbeelding. Maak de tekst niet te lang, maar houd het kort.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7744" y="4626228"/>
            <a:ext cx="6080440" cy="504056"/>
          </a:xfrm>
        </p:spPr>
        <p:txBody>
          <a:bodyPr>
            <a:normAutofit/>
          </a:bodyPr>
          <a:lstStyle>
            <a:lvl1pPr>
              <a:defRPr sz="750" spc="70" baseline="0">
                <a:solidFill>
                  <a:srgbClr val="E38530"/>
                </a:solidFill>
                <a:latin typeface="Museo Sans 700" pitchFamily="50" charset="0"/>
              </a:defRPr>
            </a:lvl1pPr>
          </a:lstStyle>
          <a:p>
            <a:pPr lvl="0"/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110132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P - beelddi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7744" y="4626228"/>
            <a:ext cx="6080440" cy="504056"/>
          </a:xfrm>
        </p:spPr>
        <p:txBody>
          <a:bodyPr>
            <a:normAutofit/>
          </a:bodyPr>
          <a:lstStyle>
            <a:lvl1pPr>
              <a:defRPr sz="750" spc="70" baseline="0">
                <a:solidFill>
                  <a:srgbClr val="E38530"/>
                </a:solidFill>
                <a:latin typeface="Museo Sans 700" pitchFamily="50" charset="0"/>
              </a:defRPr>
            </a:lvl1pPr>
          </a:lstStyle>
          <a:p>
            <a:pPr lvl="0"/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62116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P - beeld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47600" y="4626000"/>
            <a:ext cx="6080400" cy="504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750" spc="70" baseline="0">
                <a:solidFill>
                  <a:schemeClr val="bg2"/>
                </a:solidFill>
                <a:latin typeface="Museo Sans 700" pitchFamily="50" charset="0"/>
              </a:defRPr>
            </a:lvl1pPr>
          </a:lstStyle>
          <a:p>
            <a:pPr lvl="0"/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8131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0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Broodtekst</a:t>
            </a:r>
          </a:p>
          <a:p>
            <a:pPr lvl="3"/>
            <a:r>
              <a:rPr lang="nl-NL" dirty="0"/>
              <a:t>Kop presentatie</a:t>
            </a:r>
          </a:p>
          <a:p>
            <a:pPr lvl="4"/>
            <a:r>
              <a:rPr lang="nl-NL" dirty="0"/>
              <a:t>Spreker-subtitel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1158" y="4809442"/>
            <a:ext cx="576828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spc="70" baseline="0">
                <a:solidFill>
                  <a:srgbClr val="E38530"/>
                </a:solidFill>
                <a:latin typeface="Museo Sans 700" pitchFamily="50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94000" cy="67087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3806130"/>
            <a:ext cx="2808000" cy="13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ct val="2000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82563" indent="0" algn="l" defTabSz="914400" rtl="0" eaLnBrk="1" latinLnBrk="0" hangingPunct="1">
        <a:lnSpc>
          <a:spcPts val="2400"/>
        </a:lnSpc>
        <a:spcBef>
          <a:spcPct val="20000"/>
        </a:spcBef>
        <a:buClr>
          <a:schemeClr val="tx1"/>
        </a:buClr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2400"/>
        </a:lnSpc>
        <a:spcBef>
          <a:spcPct val="20000"/>
        </a:spcBef>
        <a:buFontTx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400"/>
        </a:lnSpc>
        <a:spcBef>
          <a:spcPct val="20000"/>
        </a:spcBef>
        <a:buFontTx/>
        <a:buNone/>
        <a:defRPr sz="4400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ts val="2400"/>
        </a:lnSpc>
        <a:spcBef>
          <a:spcPct val="20000"/>
        </a:spcBef>
        <a:buFontTx/>
        <a:buNone/>
        <a:defRPr sz="1150" kern="1200">
          <a:solidFill>
            <a:schemeClr val="tx2"/>
          </a:solidFill>
          <a:latin typeface="Museo Sans 5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41158" y="4809442"/>
            <a:ext cx="5768280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spc="70" baseline="0">
                <a:solidFill>
                  <a:schemeClr val="bg2"/>
                </a:solidFill>
                <a:latin typeface="Museo Sans 700" pitchFamily="50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93998" cy="6708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3806130"/>
            <a:ext cx="2808000" cy="13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4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608" y="915566"/>
            <a:ext cx="3679825" cy="857250"/>
          </a:xfrm>
        </p:spPr>
        <p:txBody>
          <a:bodyPr/>
          <a:lstStyle/>
          <a:p>
            <a:r>
              <a:rPr lang="nl-NL" dirty="0"/>
              <a:t>Collecte Jong in Actie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1049958" y="1871915"/>
            <a:ext cx="3673475" cy="2754313"/>
          </a:xfrm>
        </p:spPr>
        <p:txBody>
          <a:bodyPr/>
          <a:lstStyle/>
          <a:p>
            <a:r>
              <a:rPr lang="nl-NL" dirty="0"/>
              <a:t>Met Jong in Actie, een samenwerkingsproject van Jong Protestant en Kerk in Actie, maken jongeren kennis met een diaconaal project en gaan ze ook diaconaal aan de slag. </a:t>
            </a:r>
          </a:p>
          <a:p>
            <a:endParaRPr lang="nl-NL" dirty="0"/>
          </a:p>
          <a:p>
            <a:r>
              <a:rPr lang="nl-NL" dirty="0"/>
              <a:t>Steun dit werk via de collecte!</a:t>
            </a:r>
          </a:p>
          <a:p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B1B44C9-1729-604D-AC90-1BA0B36DAF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nl-NL" dirty="0"/>
              <a:t>Collectesheet Jong in Actie 30 mei 2021</a:t>
            </a:r>
          </a:p>
        </p:txBody>
      </p:sp>
      <p:pic>
        <p:nvPicPr>
          <p:cNvPr id="3" name="Afbeelding 2" descr="Afbeelding met persoon, vloer, groep, mensen&#10;&#10;Automatisch gegenereerde beschrijving">
            <a:extLst>
              <a:ext uri="{FF2B5EF4-FFF2-40B4-BE49-F238E27FC236}">
                <a16:creationId xmlns:a16="http://schemas.microsoft.com/office/drawing/2014/main" id="{85F748A2-43F4-7C41-9604-E99B53D1C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7800"/>
            <a:ext cx="2777555" cy="42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2709"/>
      </p:ext>
    </p:extLst>
  </p:cSld>
  <p:clrMapOvr>
    <a:masterClrMapping/>
  </p:clrMapOvr>
</p:sld>
</file>

<file path=ppt/theme/theme1.xml><?xml version="1.0" encoding="utf-8"?>
<a:theme xmlns:a="http://schemas.openxmlformats.org/drawingml/2006/main" name="PKN-JOP presentatie 1">
  <a:themeElements>
    <a:clrScheme name="JOP">
      <a:dk1>
        <a:srgbClr val="E38530"/>
      </a:dk1>
      <a:lt1>
        <a:srgbClr val="F2F1EF"/>
      </a:lt1>
      <a:dk2>
        <a:srgbClr val="000000"/>
      </a:dk2>
      <a:lt2>
        <a:srgbClr val="FFFFFF"/>
      </a:lt2>
      <a:accent1>
        <a:srgbClr val="E38530"/>
      </a:accent1>
      <a:accent2>
        <a:srgbClr val="D03834"/>
      </a:accent2>
      <a:accent3>
        <a:srgbClr val="F4B000"/>
      </a:accent3>
      <a:accent4>
        <a:srgbClr val="FBC200"/>
      </a:accent4>
      <a:accent5>
        <a:srgbClr val="7E6F5D"/>
      </a:accent5>
      <a:accent6>
        <a:srgbClr val="000000"/>
      </a:accent6>
      <a:hlink>
        <a:srgbClr val="000000"/>
      </a:hlink>
      <a:folHlink>
        <a:srgbClr val="595959"/>
      </a:folHlink>
    </a:clrScheme>
    <a:fontScheme name="JOP">
      <a:majorFont>
        <a:latin typeface="Museo Sans 900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KN-JOP_Presentatie" id="{76BAE9FB-9863-AD4E-BC5F-288F111B8831}" vid="{3949EEB3-2693-4449-908E-EDECA84FFDA5}"/>
    </a:ext>
  </a:extLst>
</a:theme>
</file>

<file path=ppt/theme/theme2.xml><?xml version="1.0" encoding="utf-8"?>
<a:theme xmlns:a="http://schemas.openxmlformats.org/drawingml/2006/main" name="PKN-JOP presentatie 2">
  <a:themeElements>
    <a:clrScheme name="JOP">
      <a:dk1>
        <a:srgbClr val="E38530"/>
      </a:dk1>
      <a:lt1>
        <a:srgbClr val="F2F1EF"/>
      </a:lt1>
      <a:dk2>
        <a:srgbClr val="000000"/>
      </a:dk2>
      <a:lt2>
        <a:srgbClr val="FFFFFF"/>
      </a:lt2>
      <a:accent1>
        <a:srgbClr val="E38530"/>
      </a:accent1>
      <a:accent2>
        <a:srgbClr val="D03834"/>
      </a:accent2>
      <a:accent3>
        <a:srgbClr val="F4B000"/>
      </a:accent3>
      <a:accent4>
        <a:srgbClr val="FBC200"/>
      </a:accent4>
      <a:accent5>
        <a:srgbClr val="7E6F5D"/>
      </a:accent5>
      <a:accent6>
        <a:srgbClr val="000000"/>
      </a:accent6>
      <a:hlink>
        <a:srgbClr val="000000"/>
      </a:hlink>
      <a:folHlink>
        <a:srgbClr val="595959"/>
      </a:folHlink>
    </a:clrScheme>
    <a:fontScheme name="JOP">
      <a:majorFont>
        <a:latin typeface="Museo Sans 900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PKN-JOP presentatie 1</Template>
  <TotalTime>12</TotalTime>
  <Words>49</Words>
  <Application>Microsoft Macintosh PowerPoint</Application>
  <PresentationFormat>Diavoorstelling (16:9)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Museo Sans 500</vt:lpstr>
      <vt:lpstr>Museo Sans 700</vt:lpstr>
      <vt:lpstr>Museo Sans 900</vt:lpstr>
      <vt:lpstr>Arial</vt:lpstr>
      <vt:lpstr>PKN-JOP presentatie 1</vt:lpstr>
      <vt:lpstr>PKN-JOP presentatie 2</vt:lpstr>
      <vt:lpstr>Collecte Jong in Actie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heleenpl heleenpl</dc:creator>
  <cp:keywords>PKN - JOP</cp:keywords>
  <cp:lastModifiedBy>heleenpl heleenpl</cp:lastModifiedBy>
  <cp:revision>3</cp:revision>
  <dcterms:created xsi:type="dcterms:W3CDTF">2021-04-21T10:15:38Z</dcterms:created>
  <dcterms:modified xsi:type="dcterms:W3CDTF">2021-04-21T10:28:12Z</dcterms:modified>
</cp:coreProperties>
</file>